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99" r:id="rId2"/>
    <p:sldId id="265" r:id="rId3"/>
    <p:sldId id="341" r:id="rId4"/>
    <p:sldId id="342" r:id="rId5"/>
    <p:sldId id="343" r:id="rId6"/>
    <p:sldId id="345" r:id="rId7"/>
    <p:sldId id="344" r:id="rId8"/>
    <p:sldId id="347" r:id="rId9"/>
    <p:sldId id="346" r:id="rId10"/>
    <p:sldId id="349" r:id="rId11"/>
    <p:sldId id="348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61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F1C07-844E-4A8A-9CCD-A51040338BC8}" type="datetimeFigureOut">
              <a:rPr lang="nl-NL" smtClean="0"/>
              <a:pPr/>
              <a:t>2-10-2012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9A106-63DB-45E5-8A4F-40DF87AA72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68F8-B28D-4689-BC0A-576E194BFB60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4399-E290-4995-89A6-07C183C6EA67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0DCAF-8538-459B-B90F-AF69FA5E53A0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153A9-8044-4423-9291-6454D173DA4A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510B-F144-4962-9480-93B6F31FFECB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8B3CB-8756-4F90-BA75-B006F8C433DA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87AAA-46BB-46C5-8E38-98B818FA5892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441E-D87D-424A-A3F4-3421B250BEED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F3F6E-02F4-487F-8929-3E2DFC4EAE68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4FB1B-DCFD-429D-B3DE-C9FE68BD00C3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66A0-C7DC-47AF-9FF4-966AADFE043F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31020-5D3C-4FD3-8D0A-BABAB336DDDB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61D75-F11C-4302-8926-5858ABE7D4AD}" type="datetime1">
              <a:rPr lang="nl-NL" smtClean="0"/>
              <a:pPr/>
              <a:t>2-10-2012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Hartelijk welkom bij de </a:t>
            </a:r>
            <a:br>
              <a:rPr lang="nl-NL" b="1" dirty="0" smtClean="0"/>
            </a:br>
            <a:r>
              <a:rPr lang="nl-NL" b="1" dirty="0" smtClean="0"/>
              <a:t>Nederlandse Bridge Academie</a:t>
            </a:r>
            <a:endParaRPr lang="nl-NL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191065"/>
            <a:ext cx="3197667" cy="200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3214678" y="2071678"/>
            <a:ext cx="3429024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Hoofdstuk 12</a:t>
            </a:r>
          </a:p>
          <a:p>
            <a:endParaRPr lang="nl-NL" dirty="0" smtClean="0"/>
          </a:p>
          <a:p>
            <a:r>
              <a:rPr lang="nl-NL" dirty="0" smtClean="0"/>
              <a:t>Het tweede bijbod (2)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071678"/>
            <a:ext cx="1571636" cy="210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8007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dirty="0" smtClean="0"/>
          </a:p>
          <a:p>
            <a:pPr algn="ctr"/>
            <a:r>
              <a:rPr lang="nl-NL" sz="9600" b="1" dirty="0" smtClean="0"/>
              <a:t>?</a:t>
            </a:r>
            <a:endParaRPr lang="nl-NL" sz="4000" b="1" dirty="0" smtClean="0"/>
          </a:p>
          <a:p>
            <a:pPr algn="ctr"/>
            <a:endParaRPr lang="nl-NL" sz="40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r>
              <a:rPr lang="nl-NL" sz="2800" b="1" dirty="0" smtClean="0">
                <a:latin typeface="Arial"/>
                <a:cs typeface="Arial"/>
              </a:rPr>
              <a:t>(</a:t>
            </a:r>
            <a:r>
              <a:rPr lang="nl-NL" sz="2800" b="1" dirty="0" smtClean="0">
                <a:latin typeface="Arial"/>
                <a:cs typeface="Arial"/>
              </a:rPr>
              <a:t>12-17, verder op zoek)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VB64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HV3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HV65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				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HB103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H1032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52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				  pas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HB103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H1032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52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986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♣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♠ 				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VB1073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532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♣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♠ 				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15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VB1073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532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</a:t>
            </a:r>
            <a:r>
              <a:rPr lang="nl-NL" sz="4000" b="1" dirty="0" smtClean="0">
                <a:latin typeface="Arial"/>
                <a:cs typeface="Arial"/>
              </a:rPr>
              <a:t>				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VB73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HB72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VB6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</a:t>
            </a:r>
            <a:r>
              <a:rPr lang="nl-NL" sz="4000" b="1" dirty="0" smtClean="0">
                <a:latin typeface="Arial"/>
                <a:cs typeface="Arial"/>
              </a:rPr>
              <a:t>				 2SA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VB73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HB72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VB6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				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VB73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AB32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762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54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♠ 				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19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VB73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AB32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762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54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8007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dirty="0" smtClean="0"/>
          </a:p>
          <a:p>
            <a:pPr algn="ctr"/>
            <a:r>
              <a:rPr lang="nl-NL" sz="9600" b="1" dirty="0" smtClean="0"/>
              <a:t>?</a:t>
            </a:r>
            <a:endParaRPr lang="nl-NL" sz="4000" b="1" dirty="0" smtClean="0"/>
          </a:p>
          <a:p>
            <a:pPr algn="ctr"/>
            <a:endParaRPr lang="nl-NL" sz="40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♣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 				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20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AB73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72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H764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 				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21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AB73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H32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72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H764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 				   ?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22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AB8753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72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764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1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 				 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nl-NL" sz="4000" b="1" dirty="0" smtClean="0">
                <a:latin typeface="Arial"/>
                <a:cs typeface="Arial"/>
              </a:rPr>
              <a:t>♠ 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23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14942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AB8753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B32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72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764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latin typeface="Arial"/>
                <a:cs typeface="Arial"/>
              </a:rPr>
              <a:t>♣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 </a:t>
            </a:r>
            <a:r>
              <a:rPr lang="nl-NL" sz="2800" b="1" dirty="0" smtClean="0">
                <a:latin typeface="Arial"/>
                <a:cs typeface="Arial"/>
              </a:rPr>
              <a:t>(</a:t>
            </a:r>
            <a:r>
              <a:rPr lang="nl-NL" sz="2800" b="1" dirty="0" smtClean="0">
                <a:latin typeface="Arial"/>
                <a:cs typeface="Arial"/>
              </a:rPr>
              <a:t>12-15, </a:t>
            </a:r>
            <a:r>
              <a:rPr lang="nl-NL" sz="2800" b="1" dirty="0" err="1" smtClean="0">
                <a:latin typeface="Arial"/>
                <a:cs typeface="Arial"/>
              </a:rPr>
              <a:t>éénkleurenspel</a:t>
            </a:r>
            <a:r>
              <a:rPr lang="nl-NL" sz="2800" b="1" dirty="0" smtClean="0">
                <a:latin typeface="Arial"/>
                <a:cs typeface="Arial"/>
              </a:rPr>
              <a:t>)</a:t>
            </a:r>
            <a:endParaRPr lang="nl-NL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764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6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AH4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HVB753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8007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dirty="0" smtClean="0"/>
          </a:p>
          <a:p>
            <a:pPr algn="ctr"/>
            <a:r>
              <a:rPr lang="nl-NL" sz="9600" b="1" dirty="0" smtClean="0"/>
              <a:t>?</a:t>
            </a:r>
            <a:endParaRPr lang="nl-NL" sz="4000" b="1" dirty="0" smtClean="0"/>
          </a:p>
          <a:p>
            <a:pPr algn="ctr"/>
            <a:endParaRPr lang="nl-NL" sz="40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1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1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3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2800" b="1" dirty="0" smtClean="0">
                <a:latin typeface="Arial"/>
                <a:cs typeface="Arial"/>
              </a:rPr>
              <a:t>(</a:t>
            </a:r>
            <a:r>
              <a:rPr lang="nl-NL" sz="2800" b="1" dirty="0" smtClean="0">
                <a:latin typeface="Arial"/>
                <a:cs typeface="Arial"/>
              </a:rPr>
              <a:t>16-17, </a:t>
            </a:r>
            <a:r>
              <a:rPr lang="nl-NL" sz="2800" b="1" dirty="0" err="1" smtClean="0">
                <a:latin typeface="Arial"/>
                <a:cs typeface="Arial"/>
              </a:rPr>
              <a:t>éénkleurenspel</a:t>
            </a:r>
            <a:r>
              <a:rPr lang="nl-NL" sz="2800" b="1" dirty="0" smtClean="0">
                <a:latin typeface="Arial"/>
                <a:cs typeface="Arial"/>
              </a:rPr>
              <a:t>)</a:t>
            </a:r>
            <a:endParaRPr lang="nl-NL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A4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AVB943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VB4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H93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8007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dirty="0" smtClean="0"/>
          </a:p>
          <a:p>
            <a:pPr algn="ctr"/>
            <a:r>
              <a:rPr lang="nl-NL" sz="9600" b="1" dirty="0" smtClean="0"/>
              <a:t>?</a:t>
            </a:r>
            <a:endParaRPr lang="nl-NL" sz="4000" b="1" dirty="0" smtClean="0"/>
          </a:p>
          <a:p>
            <a:pPr algn="ctr"/>
            <a:endParaRPr lang="nl-NL" sz="40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1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1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1SA </a:t>
            </a:r>
            <a:r>
              <a:rPr lang="nl-NL" sz="2800" b="1" dirty="0" smtClean="0">
                <a:latin typeface="Arial"/>
                <a:cs typeface="Arial"/>
              </a:rPr>
              <a:t>(</a:t>
            </a:r>
            <a:r>
              <a:rPr lang="nl-NL" sz="2800" b="1" dirty="0" smtClean="0">
                <a:latin typeface="Arial"/>
                <a:cs typeface="Arial"/>
              </a:rPr>
              <a:t>12-14, evenwichtig)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84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AB943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AB4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H93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071538" y="785794"/>
            <a:ext cx="2714644" cy="280076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nl-NL" sz="4000" dirty="0" smtClean="0"/>
          </a:p>
          <a:p>
            <a:pPr algn="ctr"/>
            <a:r>
              <a:rPr lang="nl-NL" sz="9600" b="1" dirty="0" smtClean="0"/>
              <a:t>?</a:t>
            </a:r>
            <a:endParaRPr lang="nl-NL" sz="4000" b="1" dirty="0" smtClean="0"/>
          </a:p>
          <a:p>
            <a:pPr algn="ctr"/>
            <a:endParaRPr lang="nl-NL" sz="40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1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</a:t>
            </a:r>
            <a:endParaRPr lang="nl-NL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00012"/>
          </a:xfrm>
        </p:spPr>
        <p:txBody>
          <a:bodyPr>
            <a:noAutofit/>
          </a:bodyPr>
          <a:lstStyle/>
          <a:p>
            <a:pPr algn="l"/>
            <a:endParaRPr lang="nl-NL" sz="12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 flipH="1">
            <a:off x="7143768" y="4857760"/>
            <a:ext cx="642942" cy="71438"/>
          </a:xfrm>
        </p:spPr>
        <p:txBody>
          <a:bodyPr>
            <a:normAutofit fontScale="25000" lnSpcReduction="20000"/>
          </a:bodyPr>
          <a:lstStyle/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00496" y="1500174"/>
            <a:ext cx="1000132" cy="10156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2000" b="1" dirty="0" smtClean="0"/>
              <a:t>      N</a:t>
            </a:r>
          </a:p>
          <a:p>
            <a:r>
              <a:rPr lang="nl-NL" sz="2000" b="1" dirty="0" smtClean="0"/>
              <a:t>W      O</a:t>
            </a:r>
          </a:p>
          <a:p>
            <a:r>
              <a:rPr lang="nl-NL" sz="2000" b="1" dirty="0" smtClean="0"/>
              <a:t>      Z</a:t>
            </a:r>
            <a:endParaRPr lang="nl-NL" sz="2000" b="1" dirty="0"/>
          </a:p>
        </p:txBody>
      </p:sp>
      <p:sp>
        <p:nvSpPr>
          <p:cNvPr id="7" name="Tekstvak 6"/>
          <p:cNvSpPr txBox="1"/>
          <p:nvPr/>
        </p:nvSpPr>
        <p:spPr>
          <a:xfrm>
            <a:off x="1071538" y="3786190"/>
            <a:ext cx="685804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west				oost</a:t>
            </a: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1</a:t>
            </a:r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 </a:t>
            </a:r>
            <a:r>
              <a:rPr lang="nl-NL" sz="4000" b="1" dirty="0" smtClean="0">
                <a:latin typeface="Arial" pitchFamily="34" charset="0"/>
                <a:cs typeface="Arial" pitchFamily="34" charset="0"/>
              </a:rPr>
              <a:t>				  1</a:t>
            </a:r>
            <a:r>
              <a:rPr lang="nl-NL" sz="4000" b="1" dirty="0" smtClean="0">
                <a:latin typeface="Arial"/>
                <a:cs typeface="Arial"/>
              </a:rPr>
              <a:t>♠</a:t>
            </a:r>
            <a:endParaRPr lang="nl-NL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4000" b="1" dirty="0" smtClean="0">
                <a:latin typeface="Arial" pitchFamily="34" charset="0"/>
                <a:cs typeface="Arial" pitchFamily="34" charset="0"/>
              </a:rPr>
              <a:t>     2</a:t>
            </a:r>
            <a:r>
              <a:rPr lang="nl-NL" sz="4000" b="1" dirty="0" smtClean="0">
                <a:latin typeface="Arial"/>
                <a:cs typeface="Arial"/>
              </a:rPr>
              <a:t>♣ </a:t>
            </a:r>
            <a:r>
              <a:rPr lang="nl-NL" sz="2800" b="1" dirty="0" smtClean="0">
                <a:latin typeface="Arial"/>
                <a:cs typeface="Arial"/>
              </a:rPr>
              <a:t>(</a:t>
            </a:r>
            <a:r>
              <a:rPr lang="nl-NL" sz="2800" b="1" dirty="0" smtClean="0">
                <a:latin typeface="Arial"/>
                <a:cs typeface="Arial"/>
              </a:rPr>
              <a:t>12-17, tweekleurenspel)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12</a:t>
            </a:r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1071538" y="785794"/>
            <a:ext cx="2714644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latin typeface="Arial"/>
                <a:cs typeface="Arial"/>
              </a:rPr>
              <a:t>♠ 4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4000" b="1" dirty="0" smtClean="0">
                <a:latin typeface="Arial"/>
                <a:cs typeface="Arial"/>
              </a:rPr>
              <a:t> AB943</a:t>
            </a:r>
          </a:p>
          <a:p>
            <a:r>
              <a:rPr lang="nl-NL" sz="40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4000" b="1" dirty="0" smtClean="0">
                <a:latin typeface="Arial"/>
                <a:cs typeface="Arial"/>
              </a:rPr>
              <a:t> AB4</a:t>
            </a:r>
          </a:p>
          <a:p>
            <a:r>
              <a:rPr lang="nl-NL" sz="4000" b="1" dirty="0" smtClean="0">
                <a:latin typeface="Arial"/>
                <a:cs typeface="Arial"/>
              </a:rPr>
              <a:t>♣ HV93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489</Words>
  <Application>Microsoft Office PowerPoint</Application>
  <PresentationFormat>Diavoorstelling (4:3)</PresentationFormat>
  <Paragraphs>282</Paragraphs>
  <Slides>23</Slides>
  <Notes>22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4" baseType="lpstr">
      <vt:lpstr>Office-thema</vt:lpstr>
      <vt:lpstr>Hartelijk welkom bij de  Nederlandse Bridge Academie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</dc:creator>
  <cp:lastModifiedBy>J</cp:lastModifiedBy>
  <cp:revision>60</cp:revision>
  <dcterms:created xsi:type="dcterms:W3CDTF">2011-10-02T20:56:15Z</dcterms:created>
  <dcterms:modified xsi:type="dcterms:W3CDTF">2012-10-02T09:29:43Z</dcterms:modified>
</cp:coreProperties>
</file>