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9" r:id="rId2"/>
    <p:sldId id="265" r:id="rId3"/>
    <p:sldId id="341" r:id="rId4"/>
    <p:sldId id="342" r:id="rId5"/>
    <p:sldId id="343" r:id="rId6"/>
    <p:sldId id="345" r:id="rId7"/>
    <p:sldId id="344" r:id="rId8"/>
    <p:sldId id="347" r:id="rId9"/>
    <p:sldId id="346" r:id="rId10"/>
    <p:sldId id="349" r:id="rId11"/>
    <p:sldId id="348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4399-E290-4995-89A6-07C183C6EA67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0DCAF-8538-459B-B90F-AF69FA5E53A0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53A9-8044-4423-9291-6454D173DA4A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510B-F144-4962-9480-93B6F31FFECB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B3CB-8756-4F90-BA75-B006F8C433DA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7AAA-46BB-46C5-8E38-98B818FA5892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441E-D87D-424A-A3F4-3421B250BEED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F3F6E-02F4-487F-8929-3E2DFC4EAE68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B1B-DCFD-429D-B3DE-C9FE68BD00C3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66A0-C7DC-47AF-9FF4-966AADFE043F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1020-5D3C-4FD3-8D0A-BABAB336DDDB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61D75-F11C-4302-8926-5858ABE7D4AD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12</a:t>
            </a:r>
          </a:p>
          <a:p>
            <a:endParaRPr lang="nl-NL" dirty="0" smtClean="0"/>
          </a:p>
          <a:p>
            <a:r>
              <a:rPr lang="nl-NL" dirty="0" smtClean="0"/>
              <a:t>Het tweede bijbod (2)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12-17, verder op zoek)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HV65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				 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♠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VB1073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532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♠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VB1073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532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</a:t>
            </a:r>
            <a:r>
              <a:rPr lang="nl-NL" sz="4000" b="1" dirty="0" smtClean="0">
                <a:latin typeface="Arial"/>
                <a:cs typeface="Arial"/>
              </a:rPr>
              <a:t>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VB6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</a:t>
            </a:r>
            <a:r>
              <a:rPr lang="nl-NL" sz="4000" b="1" dirty="0" smtClean="0">
                <a:latin typeface="Arial"/>
                <a:cs typeface="Arial"/>
              </a:rPr>
              <a:t>				 2SA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VB6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762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762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54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H764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H764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AB8753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				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AB8753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764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12-15, </a:t>
            </a:r>
            <a:r>
              <a:rPr lang="nl-NL" sz="2800" b="1" dirty="0" err="1" smtClean="0">
                <a:latin typeface="Arial"/>
                <a:cs typeface="Arial"/>
              </a:rPr>
              <a:t>éénkleurenspel</a:t>
            </a:r>
            <a:r>
              <a:rPr lang="nl-NL" sz="2800" b="1" dirty="0" smtClean="0">
                <a:latin typeface="Arial"/>
                <a:cs typeface="Arial"/>
              </a:rPr>
              <a:t>)</a:t>
            </a:r>
            <a:endParaRPr lang="nl-NL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764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HVB753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16-17, </a:t>
            </a:r>
            <a:r>
              <a:rPr lang="nl-NL" sz="2800" b="1" dirty="0" err="1" smtClean="0">
                <a:latin typeface="Arial"/>
                <a:cs typeface="Arial"/>
              </a:rPr>
              <a:t>éénkleurenspel</a:t>
            </a:r>
            <a:r>
              <a:rPr lang="nl-NL" sz="2800" b="1" dirty="0" smtClean="0">
                <a:latin typeface="Arial"/>
                <a:cs typeface="Arial"/>
              </a:rPr>
              <a:t>)</a:t>
            </a:r>
            <a:endParaRPr lang="nl-NL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VB4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12-14, evenwichtig)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AB4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1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12-17, tweekleurenspel)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12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AB943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AB4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HV93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489</Words>
  <Application>Microsoft Office PowerPoint</Application>
  <PresentationFormat>Diavoorstelling (4:3)</PresentationFormat>
  <Paragraphs>282</Paragraphs>
  <Slides>23</Slides>
  <Notes>22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60</cp:revision>
  <dcterms:created xsi:type="dcterms:W3CDTF">2011-10-02T20:56:15Z</dcterms:created>
  <dcterms:modified xsi:type="dcterms:W3CDTF">2012-10-02T09:29:43Z</dcterms:modified>
</cp:coreProperties>
</file>